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7933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 Your A-Game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tuxedos,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Setup Note: there’s a mini behind the left set of barrels by the berm, and a paper target behind the other set to the right.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B26C73-CB26-44AB-83C3-A9F1A2594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90726"/>
            <a:ext cx="7025776" cy="30878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 Your A-Game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 Your A-Game is a 35 round, 175 point, Comstock field course. There are 15 USPSA targets, 3 colt poppers, and 2 USPSA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181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2020-09-21T15:07:31Z</dcterms:modified>
  <cp:category>Shooting</cp:category>
</cp:coreProperties>
</file>